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59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/>
    <p:restoredTop sz="94662"/>
  </p:normalViewPr>
  <p:slideViewPr>
    <p:cSldViewPr snapToGrid="0" snapToObjects="1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Klikken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46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92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07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47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13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01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47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59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89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86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0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Klikken om de titelstijl van het model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E813-39F0-C647-BB3E-96E1C38464E5}" type="datetimeFigureOut">
              <a:rPr lang="nl-NL" smtClean="0"/>
              <a:t>16-4-2018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D481-F6C7-2A44-AF4D-707449299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0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Veelvoorkomende </a:t>
            </a:r>
            <a:br>
              <a:rPr lang="nl-NL" dirty="0" smtClean="0"/>
            </a:br>
            <a:r>
              <a:rPr lang="nl-NL" dirty="0"/>
              <a:t>z</a:t>
            </a:r>
            <a:r>
              <a:rPr lang="nl-NL" dirty="0" smtClean="0"/>
              <a:t>iekten &amp; afwijkingen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Paraveterinair niveau 4, klas 1</a:t>
            </a: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>
                <a:solidFill>
                  <a:srgbClr val="0070C0"/>
                </a:solidFill>
              </a:rPr>
              <a:t>Infectieziekten met meerdere ziekteverwekkers</a:t>
            </a:r>
            <a:endParaRPr lang="nl-NL" sz="4000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Kennelhoest</a:t>
            </a:r>
          </a:p>
          <a:p>
            <a:r>
              <a:rPr lang="nl-NL" dirty="0" smtClean="0"/>
              <a:t>Niesziekte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4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Veelvoorkomende ziekten door protozoën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Toxoplasmose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902" y="1472626"/>
            <a:ext cx="7613893" cy="5061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7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Veelvoorkomende parasieten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Ecto</a:t>
            </a:r>
            <a:r>
              <a:rPr lang="nl-NL" dirty="0" smtClean="0"/>
              <a:t>-parasieten</a:t>
            </a:r>
          </a:p>
          <a:p>
            <a:pPr lvl="1"/>
            <a:r>
              <a:rPr lang="nl-NL" dirty="0" smtClean="0"/>
              <a:t>Vlooien</a:t>
            </a:r>
          </a:p>
          <a:p>
            <a:pPr lvl="1"/>
            <a:r>
              <a:rPr lang="nl-NL" dirty="0" smtClean="0"/>
              <a:t>Luizen</a:t>
            </a:r>
          </a:p>
          <a:p>
            <a:pPr lvl="1"/>
            <a:r>
              <a:rPr lang="nl-NL" dirty="0" smtClean="0"/>
              <a:t>Mijten</a:t>
            </a:r>
          </a:p>
          <a:p>
            <a:pPr lvl="1"/>
            <a:r>
              <a:rPr lang="nl-NL" dirty="0" smtClean="0"/>
              <a:t>Teken</a:t>
            </a:r>
          </a:p>
          <a:p>
            <a:endParaRPr lang="nl-NL" dirty="0" smtClean="0"/>
          </a:p>
          <a:p>
            <a:r>
              <a:rPr lang="nl-NL" dirty="0" err="1" smtClean="0"/>
              <a:t>Endo-parasieten</a:t>
            </a:r>
            <a:endParaRPr lang="nl-NL" dirty="0" smtClean="0"/>
          </a:p>
          <a:p>
            <a:pPr lvl="1"/>
            <a:r>
              <a:rPr lang="nl-NL" dirty="0" smtClean="0"/>
              <a:t>Spoelwormen</a:t>
            </a:r>
          </a:p>
          <a:p>
            <a:pPr lvl="1"/>
            <a:r>
              <a:rPr lang="nl-NL" dirty="0" smtClean="0"/>
              <a:t>Lintwormen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Opdracht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Docent deelt willekeurig verschillende veelvoorkomende ziekten uit</a:t>
            </a:r>
          </a:p>
          <a:p>
            <a:r>
              <a:rPr lang="nl-NL" dirty="0" smtClean="0"/>
              <a:t>Maak een nette PowerPoint of </a:t>
            </a:r>
            <a:r>
              <a:rPr lang="nl-NL" dirty="0" err="1" smtClean="0"/>
              <a:t>Prezi</a:t>
            </a:r>
            <a:r>
              <a:rPr lang="nl-NL" dirty="0" smtClean="0"/>
              <a:t>, met daarin;</a:t>
            </a:r>
          </a:p>
          <a:p>
            <a:pPr lvl="1"/>
            <a:r>
              <a:rPr lang="nl-NL" dirty="0" smtClean="0"/>
              <a:t>Korte informatie over de ziekte</a:t>
            </a:r>
          </a:p>
          <a:p>
            <a:pPr lvl="1"/>
            <a:r>
              <a:rPr lang="nl-NL" dirty="0" smtClean="0"/>
              <a:t>Symptomen, handeling en voorkoming (steekwoorden!)</a:t>
            </a:r>
          </a:p>
          <a:p>
            <a:pPr lvl="1"/>
            <a:r>
              <a:rPr lang="nl-NL" dirty="0" smtClean="0"/>
              <a:t>Afbeeldingen </a:t>
            </a:r>
          </a:p>
          <a:p>
            <a:r>
              <a:rPr lang="nl-NL" dirty="0" smtClean="0"/>
              <a:t>Om de beurt presenteer jij jouw </a:t>
            </a:r>
            <a:r>
              <a:rPr lang="nl-NL" dirty="0" smtClean="0"/>
              <a:t>onderwerp</a:t>
            </a:r>
            <a:endParaRPr lang="nl-NL" dirty="0" smtClean="0"/>
          </a:p>
          <a:p>
            <a:r>
              <a:rPr lang="nl-NL" dirty="0" smtClean="0"/>
              <a:t>Maximaal 10 minuten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71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Minimale eisen aan presentatie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Minimaal 5 minuten en maximaal 10 minuten presenteren</a:t>
            </a:r>
          </a:p>
          <a:p>
            <a:r>
              <a:rPr lang="nl-NL" dirty="0" smtClean="0"/>
              <a:t>Gebruik weinig tekst (steekwoorden</a:t>
            </a:r>
            <a:r>
              <a:rPr lang="nl-NL" dirty="0" smtClean="0"/>
              <a:t>)</a:t>
            </a:r>
          </a:p>
          <a:p>
            <a:r>
              <a:rPr lang="nl-NL" dirty="0"/>
              <a:t>Benoem:</a:t>
            </a:r>
          </a:p>
          <a:p>
            <a:pPr lvl="1"/>
            <a:r>
              <a:rPr lang="nl-NL" dirty="0"/>
              <a:t>Ziekte</a:t>
            </a:r>
          </a:p>
          <a:p>
            <a:pPr lvl="1"/>
            <a:r>
              <a:rPr lang="nl-NL" dirty="0"/>
              <a:t>Ziekteverwekker / oorzaak</a:t>
            </a:r>
          </a:p>
          <a:p>
            <a:pPr lvl="1"/>
            <a:r>
              <a:rPr lang="nl-NL" dirty="0"/>
              <a:t>Symptomen</a:t>
            </a:r>
          </a:p>
          <a:p>
            <a:pPr lvl="1"/>
            <a:r>
              <a:rPr lang="nl-NL" dirty="0"/>
              <a:t>Behandeling (kort)</a:t>
            </a:r>
          </a:p>
          <a:p>
            <a:pPr lvl="1"/>
            <a:r>
              <a:rPr lang="nl-NL" dirty="0"/>
              <a:t>Voorkoming</a:t>
            </a:r>
          </a:p>
          <a:p>
            <a:pPr lvl="1"/>
            <a:r>
              <a:rPr lang="nl-NL" dirty="0"/>
              <a:t>Zoönose of niet?</a:t>
            </a:r>
          </a:p>
          <a:p>
            <a:endParaRPr lang="nl-NL" dirty="0" smtClean="0"/>
          </a:p>
          <a:p>
            <a:r>
              <a:rPr lang="nl-NL" dirty="0" smtClean="0"/>
              <a:t>Mail je presentatie naar: </a:t>
            </a:r>
            <a:r>
              <a:rPr lang="nl-NL" u="sng" dirty="0" smtClean="0"/>
              <a:t>stimmer@aoc-oost.nl</a:t>
            </a:r>
            <a:endParaRPr lang="nl-NL" u="sng" dirty="0" smtClean="0"/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1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Planning vandaag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Gezond dier / ziek </a:t>
            </a:r>
            <a:r>
              <a:rPr lang="nl-NL" dirty="0" smtClean="0"/>
              <a:t>dier</a:t>
            </a:r>
          </a:p>
          <a:p>
            <a:r>
              <a:rPr lang="nl-NL" dirty="0" smtClean="0"/>
              <a:t>Koorts</a:t>
            </a:r>
            <a:endParaRPr lang="nl-NL" dirty="0" smtClean="0"/>
          </a:p>
          <a:p>
            <a:r>
              <a:rPr lang="nl-NL" dirty="0" smtClean="0"/>
              <a:t>Ziekteverwekkers</a:t>
            </a:r>
            <a:endParaRPr lang="nl-NL" dirty="0" smtClean="0"/>
          </a:p>
          <a:p>
            <a:r>
              <a:rPr lang="nl-NL" dirty="0" smtClean="0"/>
              <a:t>Veelvoorkomende ziekten per ziekteverwekker</a:t>
            </a:r>
          </a:p>
          <a:p>
            <a:r>
              <a:rPr lang="nl-NL" dirty="0" smtClean="0"/>
              <a:t>Opdracht; presenteren </a:t>
            </a:r>
            <a:r>
              <a:rPr lang="nl-NL" dirty="0" smtClean="0"/>
              <a:t>ziekte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8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Gezond of ziek dier? </a:t>
            </a:r>
            <a:endParaRPr lang="nl-NL" dirty="0">
              <a:solidFill>
                <a:srgbClr val="0070C0"/>
              </a:solidFill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647099"/>
              </p:ext>
            </p:extLst>
          </p:nvPr>
        </p:nvGraphicFramePr>
        <p:xfrm>
          <a:off x="838200" y="1494745"/>
          <a:ext cx="10515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Gezond dier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Ziek</a:t>
                      </a:r>
                      <a:r>
                        <a:rPr lang="nl-NL" sz="2800" baseline="0" dirty="0" smtClean="0"/>
                        <a:t> dier</a:t>
                      </a:r>
                      <a:endParaRPr lang="nl-N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Levendige indruk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Slome, suffe indruk,</a:t>
                      </a:r>
                      <a:r>
                        <a:rPr lang="nl-NL" sz="2000" baseline="0" dirty="0" smtClean="0"/>
                        <a:t> soms slaperig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Weldoorvoed;</a:t>
                      </a:r>
                      <a:r>
                        <a:rPr lang="nl-NL" sz="2000" baseline="0" dirty="0" smtClean="0"/>
                        <a:t> goede eetlust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Vermagerd;</a:t>
                      </a:r>
                      <a:r>
                        <a:rPr lang="nl-NL" sz="2000" baseline="0" dirty="0" smtClean="0"/>
                        <a:t> verminderde eetlust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Soepele,</a:t>
                      </a:r>
                      <a:r>
                        <a:rPr lang="nl-NL" sz="2000" baseline="0" dirty="0" smtClean="0"/>
                        <a:t> schone (eventueel glanzende) vacht of veren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Doffe, droge vacht</a:t>
                      </a:r>
                      <a:r>
                        <a:rPr lang="nl-NL" sz="2000" baseline="0" dirty="0" smtClean="0"/>
                        <a:t> of veren, die er rommelig uitziet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Schone</a:t>
                      </a:r>
                      <a:r>
                        <a:rPr lang="nl-NL" sz="2000" baseline="0" dirty="0" smtClean="0"/>
                        <a:t> ogen, oren en neus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Prut</a:t>
                      </a:r>
                      <a:r>
                        <a:rPr lang="nl-NL" sz="2000" baseline="0" dirty="0" smtClean="0"/>
                        <a:t> in de ogen, stinkende oren en snotterige neus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Fiere verschijning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In elkaar gedoken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Soepele, ongestoorde beweging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Kreupel, stram, stijf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Ontlasting stevig en gezonde kleur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Diarree, soms met slijm en bloed,</a:t>
                      </a:r>
                      <a:r>
                        <a:rPr lang="nl-NL" sz="2000" baseline="0" dirty="0" smtClean="0"/>
                        <a:t> vaak te zien in vacht rondom anus of cloaca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Normale</a:t>
                      </a:r>
                      <a:r>
                        <a:rPr lang="nl-NL" sz="2000" baseline="0" dirty="0" smtClean="0"/>
                        <a:t> temperatuur, pols en ademhalingsfrequentie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Verhoogde temperatuur, versnelde hartslag en ademhaling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61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Koorts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“Zeer actieve toestand van het lichaam”</a:t>
            </a:r>
          </a:p>
          <a:p>
            <a:r>
              <a:rPr lang="nl-NL" dirty="0" smtClean="0"/>
              <a:t>Afweer</a:t>
            </a:r>
          </a:p>
          <a:p>
            <a:r>
              <a:rPr lang="nl-NL" dirty="0" smtClean="0"/>
              <a:t>Stijging lichaamstemperatuur doordat cellen actief worden</a:t>
            </a:r>
          </a:p>
          <a:p>
            <a:endParaRPr lang="nl-NL" dirty="0"/>
          </a:p>
          <a:p>
            <a:r>
              <a:rPr lang="nl-NL" dirty="0" smtClean="0"/>
              <a:t>Symptomen:</a:t>
            </a:r>
          </a:p>
          <a:p>
            <a:pPr lvl="1"/>
            <a:r>
              <a:rPr lang="nl-NL" dirty="0" smtClean="0"/>
              <a:t>Ademhaling sneller dan normaal</a:t>
            </a:r>
          </a:p>
          <a:p>
            <a:pPr lvl="1"/>
            <a:r>
              <a:rPr lang="nl-NL" dirty="0" smtClean="0"/>
              <a:t>Polsslag sneller dan normaal</a:t>
            </a:r>
          </a:p>
          <a:p>
            <a:pPr lvl="1"/>
            <a:r>
              <a:rPr lang="nl-NL" dirty="0" smtClean="0"/>
              <a:t>Lichaamstemperatuur hoger dan normaal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Ziekteverwekkers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zijn dat?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98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Ziekteverwekkers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Bacteriën</a:t>
            </a:r>
          </a:p>
          <a:p>
            <a:r>
              <a:rPr lang="nl-NL" dirty="0" smtClean="0"/>
              <a:t>Virussen</a:t>
            </a:r>
          </a:p>
          <a:p>
            <a:r>
              <a:rPr lang="nl-NL" dirty="0" smtClean="0"/>
              <a:t>Schimmels</a:t>
            </a:r>
          </a:p>
          <a:p>
            <a:r>
              <a:rPr lang="nl-NL" dirty="0" smtClean="0"/>
              <a:t>Protozoën </a:t>
            </a:r>
          </a:p>
          <a:p>
            <a:endParaRPr lang="nl-NL" dirty="0"/>
          </a:p>
          <a:p>
            <a:r>
              <a:rPr lang="nl-NL" dirty="0" smtClean="0"/>
              <a:t>Parasieten</a:t>
            </a:r>
          </a:p>
          <a:p>
            <a:pPr lvl="1"/>
            <a:r>
              <a:rPr lang="nl-NL" dirty="0" err="1" smtClean="0"/>
              <a:t>Ectoparasieten</a:t>
            </a:r>
            <a:endParaRPr lang="nl-NL" dirty="0" smtClean="0"/>
          </a:p>
          <a:p>
            <a:pPr lvl="1"/>
            <a:r>
              <a:rPr lang="nl-NL" dirty="0" smtClean="0"/>
              <a:t>Endoparasieten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Veelvoorkomende </a:t>
            </a:r>
            <a:r>
              <a:rPr lang="nl-NL" dirty="0">
                <a:solidFill>
                  <a:srgbClr val="0070C0"/>
                </a:solidFill>
              </a:rPr>
              <a:t>b</a:t>
            </a:r>
            <a:r>
              <a:rPr lang="nl-NL" dirty="0" smtClean="0">
                <a:solidFill>
                  <a:srgbClr val="0070C0"/>
                </a:solidFill>
              </a:rPr>
              <a:t>acterieziekten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Ziekte van Weil (Leptospirose)</a:t>
            </a:r>
          </a:p>
          <a:p>
            <a:r>
              <a:rPr lang="nl-NL" dirty="0" smtClean="0"/>
              <a:t>Botulisme</a:t>
            </a:r>
          </a:p>
          <a:p>
            <a:r>
              <a:rPr lang="nl-NL" dirty="0" smtClean="0"/>
              <a:t>Paratyfus</a:t>
            </a:r>
          </a:p>
          <a:p>
            <a:r>
              <a:rPr lang="nl-NL" dirty="0" smtClean="0"/>
              <a:t>Tetanus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0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Veelvoorkomende schimmelziekten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Ringworm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908" y="2609330"/>
            <a:ext cx="8544393" cy="37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70C0"/>
                </a:solidFill>
              </a:rPr>
              <a:t>Veelvoorkomende virusziekten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Hondenziekte (ziekte van Carré)</a:t>
            </a:r>
          </a:p>
          <a:p>
            <a:r>
              <a:rPr lang="nl-NL" dirty="0" smtClean="0"/>
              <a:t>Leverontsteking (Hepatitis)</a:t>
            </a:r>
          </a:p>
          <a:p>
            <a:r>
              <a:rPr lang="nl-NL" dirty="0" smtClean="0"/>
              <a:t>Hondsdolheid (Rabiës)</a:t>
            </a:r>
          </a:p>
          <a:p>
            <a:r>
              <a:rPr lang="nl-NL" dirty="0" err="1" smtClean="0"/>
              <a:t>Parvo</a:t>
            </a:r>
            <a:endParaRPr lang="nl-NL" dirty="0" smtClean="0"/>
          </a:p>
          <a:p>
            <a:r>
              <a:rPr lang="nl-NL" dirty="0" smtClean="0"/>
              <a:t>Myxomatose</a:t>
            </a:r>
          </a:p>
          <a:p>
            <a:r>
              <a:rPr lang="nl-NL" dirty="0" smtClean="0"/>
              <a:t>Kattenziekte</a:t>
            </a:r>
          </a:p>
          <a:p>
            <a:r>
              <a:rPr lang="nl-NL" dirty="0" err="1" smtClean="0"/>
              <a:t>Leucose</a:t>
            </a:r>
            <a:r>
              <a:rPr lang="nl-NL" dirty="0" smtClean="0"/>
              <a:t> (</a:t>
            </a:r>
            <a:r>
              <a:rPr lang="nl-NL" dirty="0" err="1" smtClean="0"/>
              <a:t>FeLV</a:t>
            </a:r>
            <a:r>
              <a:rPr lang="nl-NL" dirty="0" smtClean="0"/>
              <a:t>)</a:t>
            </a:r>
          </a:p>
          <a:p>
            <a:r>
              <a:rPr lang="nl-NL" dirty="0" smtClean="0"/>
              <a:t>Besmettelijke buikvliesontsteking (FIP)</a:t>
            </a:r>
          </a:p>
          <a:p>
            <a:r>
              <a:rPr lang="nl-NL" dirty="0" smtClean="0"/>
              <a:t>Kattenaids (FIV)</a:t>
            </a:r>
          </a:p>
          <a:p>
            <a:r>
              <a:rPr lang="nl-NL" dirty="0" smtClean="0"/>
              <a:t>mond-en-klauwzeer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84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329</Words>
  <Application>Microsoft Office PowerPoint</Application>
  <PresentationFormat>Breedbeeld</PresentationFormat>
  <Paragraphs>101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Office-thema</vt:lpstr>
      <vt:lpstr>Veelvoorkomende  ziekten &amp; afwijkingen</vt:lpstr>
      <vt:lpstr>Planning vandaag</vt:lpstr>
      <vt:lpstr>Gezond of ziek dier? </vt:lpstr>
      <vt:lpstr>Koorts</vt:lpstr>
      <vt:lpstr>Ziekteverwekkers</vt:lpstr>
      <vt:lpstr>Ziekteverwekkers</vt:lpstr>
      <vt:lpstr>Veelvoorkomende bacterieziekten</vt:lpstr>
      <vt:lpstr>Veelvoorkomende schimmelziekten</vt:lpstr>
      <vt:lpstr>Veelvoorkomende virusziekten</vt:lpstr>
      <vt:lpstr>Infectieziekten met meerdere ziekteverwekkers</vt:lpstr>
      <vt:lpstr>Veelvoorkomende ziekten door protozoën</vt:lpstr>
      <vt:lpstr>Veelvoorkomende parasieten</vt:lpstr>
      <vt:lpstr>Opdracht</vt:lpstr>
      <vt:lpstr>Minimale eisen aan 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Veelvoorkomende  ziekten &amp; afwijkingen</dc:title>
  <dc:creator>Sabine Timmer</dc:creator>
  <cp:lastModifiedBy>Sabine Timmer</cp:lastModifiedBy>
  <cp:revision>9</cp:revision>
  <dcterms:created xsi:type="dcterms:W3CDTF">2018-04-15T15:29:36Z</dcterms:created>
  <dcterms:modified xsi:type="dcterms:W3CDTF">2018-04-16T09:35:34Z</dcterms:modified>
</cp:coreProperties>
</file>